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C95ADA-B94F-46E6-A6A1-FD53A349E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1EA56A4-2046-4E35-9E5B-DAB5C8999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37BF356-ECAF-48D2-850B-D596240C1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1AA94F-ECA5-441A-AAE8-248FB362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13D339-B82F-487F-AD57-1C4CCDFE6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1170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C74F32-6E63-4B7D-A924-4A903E61B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4BA7855-7B4E-4222-B2D7-A58EFA6556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AEFB8B-3043-400D-907A-954F8239A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A3DE8E-E6F4-4300-A181-DD39ABBB8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C52C5D5-B1D1-4015-8DD7-8BDFFCB44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6065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E323F5A-60E4-4DFE-B093-C6AB1E3AA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7D636F4-1683-40D0-B608-DC76F2D457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6AC6F6-E383-416A-A5CA-32D320F2B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DAA1230-C3CB-4CE4-B417-69BC0A64B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80B7770-7405-4D76-86EB-E89FCE8CA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5324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3E7EB3-DEAB-4EA9-9EB3-3416F351F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3284461-19C9-491D-84FB-87BFFF80B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BE4D385-22B4-4E00-9E10-2FE1F5632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97D13C-E958-4787-8A17-81AF48C9A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9758F1-DDAE-4DA2-8CF1-E7E18845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9100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E19826-CA95-4998-AE93-652812389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C05594-83ED-4E9E-9597-C0D2E25D1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479420-0C86-4156-BEF1-D8225974F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FB760A-7BE4-409E-B690-F2657EC4D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323CB6-032C-4304-B741-F331EAD01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310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2A15EF-2D78-4D2F-B9DF-B03C754EB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5101C3-9176-440F-8A31-51FF8046F6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301E820-D3AE-41F1-B779-7D7BB1B90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0C1D34D-23CA-4374-810B-1D3A91D3A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59102A9-260B-46ED-8A59-8A2A06155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C40FC5B-5EE5-41E7-BFB1-DA3C75362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741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D6348-A181-422D-9A1A-255B7A869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21C218-01F6-4F87-B834-AC7213ED0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D8BEE8D-551E-4C87-B774-384ED4BBC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B26BD79-C0C6-4C1E-8C9B-682894F801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580A2D4-719F-4FF7-888F-EBCE34C094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BBE4D37-4690-41CF-A31D-1F6172C73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1188B67-A02E-4A93-BABD-6321ABBEA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ABF9B9C-1E55-4E43-96F1-0D2AEF569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4643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AF14B2-9C36-4EB2-BA48-CA23A25E5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73E6141-C4B9-4BAF-A434-47FFEEAB9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C00B874-B830-46D3-90CB-07480BB37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28BF22-FDE6-4B9B-A9F4-92D6E069B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0009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E0A25C4-B2CA-43C9-B359-92E878267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D8459EB-3324-49FD-AA5A-99DD85754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0C96714-4108-4948-A871-5192856EB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0226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EC6A0D-5794-496D-9148-240105FF0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BFF2F3-1BEF-4C0E-94D1-05F0F7D1D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034C91F-72F1-40C6-83A0-F694D9529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D91D2E9-B076-42E9-B802-676D8BC8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41122B-051E-436B-8401-991AE0C05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C3B9A72-FE26-4300-82A4-5DC5DFB8B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490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D3C3EE-9D5C-4051-975D-4C5971919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884F369-F126-4B03-98E8-351BDA6A6B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424F3F9-51D5-45F8-AABE-A357435AE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8DEA10-FB19-4D8B-A9B1-108EA5553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C0E3F5D-7111-4DF1-A664-82E51F8A9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9264F0E-CD9C-44D6-AD91-442AF8CB7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40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070AE22-91DB-4F67-8F6A-1C9380B9D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93F01BF-D23E-4DBE-98A2-E7C6BDEA5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8FE5D5-84AF-475F-93B5-6FF2CACB1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7E6E3-8211-44E5-B5BD-DA35CAF21D57}" type="datetimeFigureOut">
              <a:rPr lang="fr-FR" smtClean="0"/>
              <a:t>11/11/2020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9A6F380-1659-41AA-9B60-F62A6C9D35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B96D1F-1206-4F45-8A33-D178D3326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E3D755-6664-4FCA-ACAF-74072F1121B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4780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5DBE10-67EC-4DF0-A2F2-1FB225D82C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Keolis Grand Nancy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1D8063C-182D-495F-A714-6DC6DD9E7D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Group Keolis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1C34A325-9713-4FA8-93E0-3162E20F0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82" y="5577534"/>
            <a:ext cx="3790950" cy="11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86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C49EEE-05DF-48B6-82D6-5810EEA26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Program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5932B3D-C7E1-4ADD-84C9-A442741F8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Keolis Grand Nancy </a:t>
            </a:r>
            <a:r>
              <a:rPr lang="fr-FR" dirty="0" err="1"/>
              <a:t>presentation</a:t>
            </a:r>
            <a:endParaRPr lang="fr-FR" dirty="0"/>
          </a:p>
          <a:p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presentation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83189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E96DA8-59D4-4527-ABA9-338C071F2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Transport network of the « Grand Nancy » city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8F5B488-B48D-413E-8D3C-530AF9BB8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Bicycle </a:t>
            </a:r>
            <a:r>
              <a:rPr lang="fr-FR" dirty="0" err="1"/>
              <a:t>park</a:t>
            </a:r>
            <a:endParaRPr lang="fr-FR" dirty="0"/>
          </a:p>
          <a:p>
            <a:r>
              <a:rPr lang="fr-FR" dirty="0"/>
              <a:t>Car </a:t>
            </a:r>
            <a:r>
              <a:rPr lang="fr-FR" dirty="0" err="1"/>
              <a:t>park</a:t>
            </a:r>
            <a:r>
              <a:rPr lang="fr-FR" dirty="0"/>
              <a:t> </a:t>
            </a:r>
            <a:r>
              <a:rPr lang="fr-FR" dirty="0" err="1"/>
              <a:t>relay</a:t>
            </a:r>
            <a:endParaRPr lang="fr-FR" dirty="0"/>
          </a:p>
          <a:p>
            <a:r>
              <a:rPr lang="fr-FR" dirty="0"/>
              <a:t>Urban buses</a:t>
            </a:r>
          </a:p>
          <a:p>
            <a:r>
              <a:rPr lang="fr-FR" dirty="0" err="1"/>
              <a:t>Suburban</a:t>
            </a:r>
            <a:r>
              <a:rPr lang="fr-FR" dirty="0"/>
              <a:t> buses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5E0A892-51C8-451F-B2BA-412AE2257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90688"/>
            <a:ext cx="3429000" cy="193357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5910E9DF-B94C-48CF-9666-7D2E44142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077" y="2710657"/>
            <a:ext cx="3838575" cy="223916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CBECA41-276C-48E3-897C-EA0929AE82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0475" y="1654968"/>
            <a:ext cx="4010025" cy="200501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A6255632-B940-4A71-A1C0-31E510997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3750" y="2041776"/>
            <a:ext cx="4876800" cy="43434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62AF3E7D-0247-4F1D-AA63-CAB51D39EE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8542" y="1906839"/>
            <a:ext cx="5787197" cy="354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32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92142C-EE4D-44D5-B239-5CB9D955A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Three</a:t>
            </a:r>
            <a:r>
              <a:rPr lang="fr-FR" dirty="0"/>
              <a:t> places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A9520E5-5ECE-4BDA-BA64-397AC771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Control post</a:t>
            </a:r>
          </a:p>
          <a:p>
            <a:r>
              <a:rPr lang="fr-FR" dirty="0"/>
              <a:t>Business </a:t>
            </a:r>
            <a:r>
              <a:rPr lang="fr-FR" dirty="0" err="1"/>
              <a:t>agency</a:t>
            </a:r>
            <a:r>
              <a:rPr lang="fr-FR" dirty="0"/>
              <a:t> : for </a:t>
            </a:r>
            <a:r>
              <a:rPr lang="fr-FR" dirty="0" err="1"/>
              <a:t>customers</a:t>
            </a:r>
            <a:endParaRPr lang="fr-FR" dirty="0"/>
          </a:p>
          <a:p>
            <a:r>
              <a:rPr lang="fr-FR" dirty="0" err="1"/>
              <a:t>Depot</a:t>
            </a:r>
            <a:r>
              <a:rPr lang="fr-FR" dirty="0"/>
              <a:t> : 800 </a:t>
            </a:r>
            <a:r>
              <a:rPr lang="fr-FR" dirty="0" err="1"/>
              <a:t>workers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B748478-79B1-49B6-B437-A600DE953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0" y="838995"/>
            <a:ext cx="3905250" cy="221297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2F8A889-7A36-4AF2-A39F-16CFD5479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0911" y="3186907"/>
            <a:ext cx="5445777" cy="3085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25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B64298-9BE3-4B3B-B0C8-E89943F35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work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3B7117-01CC-4544-AB88-3B0DA86F7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Period</a:t>
            </a:r>
            <a:r>
              <a:rPr lang="fr-FR" dirty="0"/>
              <a:t> 1 </a:t>
            </a:r>
          </a:p>
          <a:p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periods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5C12C6E-35F6-402E-96DF-E915C01E0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25625"/>
            <a:ext cx="1928954" cy="418147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57CDA34-10D8-4DE0-B50C-62EBF373F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363971">
            <a:off x="5478647" y="52876"/>
            <a:ext cx="31636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210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E068ED-D385-4AC1-A4A6-58762A4E0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905" y="365125"/>
            <a:ext cx="10952747" cy="1325563"/>
          </a:xfrm>
        </p:spPr>
        <p:txBody>
          <a:bodyPr/>
          <a:lstStyle/>
          <a:p>
            <a:r>
              <a:rPr lang="fr-FR" dirty="0"/>
              <a:t> Low </a:t>
            </a:r>
            <a:r>
              <a:rPr lang="fr-FR" dirty="0" err="1"/>
              <a:t>current</a:t>
            </a:r>
            <a:r>
              <a:rPr lang="fr-FR" dirty="0"/>
              <a:t>/ high </a:t>
            </a:r>
            <a:r>
              <a:rPr lang="fr-FR" dirty="0" err="1"/>
              <a:t>current</a:t>
            </a:r>
            <a:r>
              <a:rPr lang="fr-FR" dirty="0"/>
              <a:t> </a:t>
            </a:r>
            <a:r>
              <a:rPr lang="fr-FR" dirty="0" err="1"/>
              <a:t>department</a:t>
            </a:r>
            <a:r>
              <a:rPr lang="fr-FR" dirty="0"/>
              <a:t> (SCFCF)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7FEF52D-143F-443C-BCD2-37353C56E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9340" y="1461195"/>
            <a:ext cx="3453704" cy="345370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7A677C6-49EE-42EB-8B43-C26FEBBF8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2005" y="3429000"/>
            <a:ext cx="3338513" cy="333851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B545AA1-BE4A-488D-B453-E89D70E52E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0324" y="1564829"/>
            <a:ext cx="3595687" cy="359568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126BF7E-5E13-452D-8EAB-6EFB863F54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2876"/>
          <a:stretch/>
        </p:blipFill>
        <p:spPr>
          <a:xfrm>
            <a:off x="5253811" y="3938140"/>
            <a:ext cx="3754617" cy="28957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5F17900E-E043-4117-BDAF-0038599ECD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6221" y="3398746"/>
            <a:ext cx="6381048" cy="343509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C877A41-E2D3-4755-8943-C9159032D1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0013" y="3498870"/>
            <a:ext cx="4761649" cy="3187233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C7F24E-96AB-485F-AEDB-E3AC4F5F8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Embedded </a:t>
            </a:r>
            <a:r>
              <a:rPr lang="fr-FR" dirty="0" err="1"/>
              <a:t>systems</a:t>
            </a:r>
            <a:r>
              <a:rPr lang="fr-FR" dirty="0"/>
              <a:t>  </a:t>
            </a:r>
            <a:r>
              <a:rPr lang="fr-FR" dirty="0" err="1"/>
              <a:t>reparation</a:t>
            </a:r>
            <a:r>
              <a:rPr lang="fr-FR" dirty="0"/>
              <a:t> in buses</a:t>
            </a:r>
          </a:p>
          <a:p>
            <a:r>
              <a:rPr lang="fr-FR" dirty="0"/>
              <a:t>Bus </a:t>
            </a:r>
            <a:r>
              <a:rPr lang="fr-FR" dirty="0" err="1"/>
              <a:t>quay</a:t>
            </a:r>
            <a:r>
              <a:rPr lang="fr-FR" dirty="0"/>
              <a:t> </a:t>
            </a:r>
            <a:r>
              <a:rPr lang="fr-FR" dirty="0" err="1"/>
              <a:t>equipment</a:t>
            </a:r>
            <a:r>
              <a:rPr lang="fr-FR" dirty="0"/>
              <a:t> </a:t>
            </a:r>
            <a:r>
              <a:rPr lang="fr-FR" dirty="0" err="1"/>
              <a:t>reparation</a:t>
            </a:r>
            <a:endParaRPr lang="fr-FR" dirty="0"/>
          </a:p>
          <a:p>
            <a:r>
              <a:rPr lang="fr-FR" dirty="0"/>
              <a:t>City and </a:t>
            </a:r>
            <a:r>
              <a:rPr lang="fr-FR" dirty="0" err="1"/>
              <a:t>depot</a:t>
            </a:r>
            <a:r>
              <a:rPr lang="fr-FR" dirty="0"/>
              <a:t> network </a:t>
            </a:r>
            <a:r>
              <a:rPr lang="fr-FR" dirty="0" err="1"/>
              <a:t>reparation</a:t>
            </a:r>
            <a:endParaRPr lang="fr-FR" dirty="0"/>
          </a:p>
          <a:p>
            <a:r>
              <a:rPr lang="fr-FR" dirty="0" err="1"/>
              <a:t>Development</a:t>
            </a:r>
            <a:r>
              <a:rPr lang="fr-FR" dirty="0"/>
              <a:t> of </a:t>
            </a:r>
            <a:r>
              <a:rPr lang="fr-FR" dirty="0" err="1"/>
              <a:t>intern</a:t>
            </a:r>
            <a:r>
              <a:rPr lang="fr-FR" dirty="0"/>
              <a:t> application for the </a:t>
            </a:r>
            <a:r>
              <a:rPr lang="fr-FR" dirty="0" err="1"/>
              <a:t>department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45864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50D8F0-5B33-466E-9C20-6C3B109BB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IT </a:t>
            </a:r>
            <a:r>
              <a:rPr lang="fr-FR" dirty="0" err="1"/>
              <a:t>department</a:t>
            </a:r>
            <a:r>
              <a:rPr lang="fr-FR" dirty="0"/>
              <a:t> (DSI)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9EF65D7-BEEB-4EFF-BFCE-2D23AA0D7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Project </a:t>
            </a:r>
            <a:r>
              <a:rPr lang="fr-FR" dirty="0" err="1"/>
              <a:t>managment</a:t>
            </a:r>
            <a:r>
              <a:rPr lang="fr-FR" dirty="0"/>
              <a:t> </a:t>
            </a:r>
            <a:r>
              <a:rPr lang="fr-FR" dirty="0" err="1"/>
              <a:t>betwen</a:t>
            </a:r>
            <a:r>
              <a:rPr lang="fr-FR" dirty="0"/>
              <a:t> DSI and SCFCF</a:t>
            </a:r>
          </a:p>
          <a:p>
            <a:endParaRPr lang="fr-FR" dirty="0"/>
          </a:p>
          <a:p>
            <a:r>
              <a:rPr lang="fr-FR" dirty="0" err="1"/>
              <a:t>Exempl</a:t>
            </a:r>
            <a:r>
              <a:rPr lang="fr-FR" dirty="0"/>
              <a:t> : </a:t>
            </a:r>
            <a:r>
              <a:rPr lang="en-US" dirty="0"/>
              <a:t>introduction of a new mode of real-time counting of bus users.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40908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8EE36A-6075-45F3-8568-B2B6B496C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0987A0-06E8-42A9-A4C3-D1B5CFB57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1st </a:t>
            </a:r>
            <a:r>
              <a:rPr lang="fr-FR" dirty="0" err="1"/>
              <a:t>period</a:t>
            </a:r>
            <a:r>
              <a:rPr lang="fr-FR" dirty="0"/>
              <a:t> : </a:t>
            </a:r>
            <a:r>
              <a:rPr lang="fr-FR" dirty="0" err="1"/>
              <a:t>interesting</a:t>
            </a:r>
            <a:r>
              <a:rPr lang="fr-FR" dirty="0"/>
              <a:t> </a:t>
            </a:r>
          </a:p>
          <a:p>
            <a:r>
              <a:rPr lang="fr-FR" dirty="0" err="1"/>
              <a:t>Others</a:t>
            </a:r>
            <a:r>
              <a:rPr lang="fr-FR" dirty="0"/>
              <a:t> </a:t>
            </a:r>
            <a:r>
              <a:rPr lang="fr-FR" dirty="0" err="1"/>
              <a:t>periods</a:t>
            </a:r>
            <a:r>
              <a:rPr lang="fr-FR" dirty="0"/>
              <a:t> : look </a:t>
            </a:r>
            <a:r>
              <a:rPr lang="fr-FR" dirty="0" err="1"/>
              <a:t>foward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445305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</Words>
  <Application>Microsoft Office PowerPoint</Application>
  <PresentationFormat>Grand écran</PresentationFormat>
  <Paragraphs>29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Thème Office</vt:lpstr>
      <vt:lpstr>Keolis Grand Nancy</vt:lpstr>
      <vt:lpstr>Program</vt:lpstr>
      <vt:lpstr>Transport network of the « Grand Nancy » city</vt:lpstr>
      <vt:lpstr>Three places</vt:lpstr>
      <vt:lpstr>My work</vt:lpstr>
      <vt:lpstr> Low current/ high current department (SCFCF)</vt:lpstr>
      <vt:lpstr>IT department (DSI)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Keolis Grand Nancy</dc:title>
  <dc:creator>Bluem Juliette</dc:creator>
  <cp:lastModifiedBy>Bluem Juliette</cp:lastModifiedBy>
  <cp:revision>9</cp:revision>
  <dcterms:created xsi:type="dcterms:W3CDTF">2020-11-11T10:33:12Z</dcterms:created>
  <dcterms:modified xsi:type="dcterms:W3CDTF">2020-11-11T11:56:30Z</dcterms:modified>
</cp:coreProperties>
</file>

<file path=docProps/thumbnail.jpeg>
</file>